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67" r:id="rId3"/>
    <p:sldId id="265" r:id="rId4"/>
    <p:sldId id="259" r:id="rId5"/>
    <p:sldId id="263" r:id="rId6"/>
    <p:sldId id="268" r:id="rId7"/>
    <p:sldId id="26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DANT SIMARIA" initials="VS" lastIdx="1" clrIdx="0">
    <p:extLst>
      <p:ext uri="{19B8F6BF-5375-455C-9EA6-DF929625EA0E}">
        <p15:presenceInfo xmlns:p15="http://schemas.microsoft.com/office/powerpoint/2012/main" userId="d51ae24c5b112e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A6E2F-2627-4247-8505-956F4C348AF7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B146D-102B-433E-AFA5-D032643DC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03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B146D-102B-433E-AFA5-D032643DC3D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25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74F-E424-63E7-CC42-48CCB1EF8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92ABB-34EA-B884-835B-BD17B1E98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61961-A7DC-35CB-0ADF-E185F2136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F9B9E-DA89-0205-AFC7-24E3FBAE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5D0AE-514B-DBF5-58E8-CDB504EC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CF03-61B5-B8DA-7D3E-2AD4EA34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A2B8F-4C4A-FA85-6508-AE01019E6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29D67-973D-CF65-1718-03D33AB9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21-7A8C-07A6-2A53-8BBF5CB8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18D5D-57B1-052D-A4C4-62B0F899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89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FBC9C-EBE6-0798-5C14-0A8B6F871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3A66A-AAB9-BF1B-18CB-CC80A7142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8C787-A174-BD7D-4A52-435ED3098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EFF32-BF01-698F-F406-80DF41FB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B218B-986C-81A1-BCEC-403F7ABC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55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68B6-0148-B501-8E76-3EB5FD80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983A1-0270-A1C1-8AE2-98D865E7D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92D55-B13A-2010-DB16-7748F40E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C0206-AEC8-4F0C-FD46-3F6CBC56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A265A-8674-A076-3016-9D6A99E9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1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561E-7622-7520-0C78-33CE9389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1EF9D-B540-E701-C290-D86F96DD8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89D36-F4F1-039D-9200-CCFC2659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3A3AC-9672-D950-5F33-3BAA9A4C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43EF8-2505-DC57-19C9-44138433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00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3E85-5C1F-4466-AFEF-82AD66A1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5E58-5AF7-6C01-9BD7-F64E6D824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F70EA-3847-6462-4172-D03264243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AE84E-4D0E-25E1-61F9-71B9658A4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512E1-D537-1A64-6A1E-60AA9DA0A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1CDED-6D0C-A9EE-01A5-00C68CE5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3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89A7-97AA-086E-FD04-97F1B047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D43CF-F5BD-AF2E-561C-D980B66AA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1957F-6096-9C2E-B5CB-F216757BB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59FC6F-14FE-57F7-F31E-104D34514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00641-F9E5-ACB5-E1A5-03C1B3725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717869-8471-040E-B9E2-202D83A9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4CCE5-67B4-196B-1ADE-1A19D291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B8992-F169-8533-4F60-631EBC92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67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5C9E-5EFE-F275-6DC7-241A725C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0A8247-C1B3-2C68-D373-3FFB503E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C1340-E0B9-67E2-066B-533D6BC6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1D01A-1798-2349-6895-70AFE435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98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14D884-8203-22F0-5403-A203858EE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1D5CF-FB34-0EF3-0736-3FA8F30B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AD0EC-B18A-FE1B-F953-F41308CB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18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E8EA-7C78-C1B9-393D-9B6CAC19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75882-F80A-D0C0-E7A9-3C50D7BF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4463F-B9A6-A920-B6FB-1A5441D42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EADB8-4370-D9F5-D084-64EDB1FFF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34E8E-B531-6955-2C4E-FB1E9B97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9B23E-05C0-5611-99B3-E43173E9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42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B01A-7003-9EFA-9071-ABD65FE4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4F3B6D-6D72-C500-9DCE-0E61B7FB5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1CFBA-C307-9E17-1DE9-E6FAAAF27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5B35D-6269-896D-9057-900AAE7F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41EDD-1670-92FF-7754-FE52672A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6328C-094B-F2D1-42A7-494F322F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37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0B081-F183-C3CE-5ECB-2F45E152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2902E-3B7D-40FD-46DC-772D7137C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42315-2D1B-DC31-6B99-4FAC3DD95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2DBF8-E6B8-4B06-907F-95BA2F5001EB}" type="datetimeFigureOut">
              <a:rPr lang="en-IN" smtClean="0"/>
              <a:t>25-03-2023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A1F3A-E460-7D16-481E-AF8500985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F7C59-508B-CF9E-421B-985365943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10D50-5830-4D42-B911-0BAE80AA88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0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24EA-10A6-C2EC-1A5B-169988A1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9036A-8712-17AF-D50C-17905F5B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0224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3E980-0F5D-FDA2-7233-7958EC2E7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4" y="0"/>
            <a:ext cx="379251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252FF1-4AB6-EBB9-746D-E5B58376A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57" y="0"/>
            <a:ext cx="4202243" cy="68579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4ABA218-60EE-3E1D-E90B-060BFB8B3191}"/>
              </a:ext>
            </a:extLst>
          </p:cNvPr>
          <p:cNvSpPr txBox="1">
            <a:spLocks/>
          </p:cNvSpPr>
          <p:nvPr/>
        </p:nvSpPr>
        <p:spPr>
          <a:xfrm>
            <a:off x="618227" y="924407"/>
            <a:ext cx="10955548" cy="6999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Bodoni MT" panose="02070603080606020203" pitchFamily="18" charset="0"/>
              </a:rPr>
              <a:t>The Quick Gift Store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8FC2E-29D4-E87C-AC23-2D7E26FCB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675B1-73EF-9BD8-4DF2-5DF3BC5BA2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039482" y="0"/>
            <a:ext cx="3152518" cy="603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623FC9-9E7F-6661-786C-689616CB65D3}"/>
              </a:ext>
            </a:extLst>
          </p:cNvPr>
          <p:cNvSpPr/>
          <p:nvPr/>
        </p:nvSpPr>
        <p:spPr>
          <a:xfrm>
            <a:off x="3127742" y="3162925"/>
            <a:ext cx="5936518" cy="16788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Student Name: Vedant Atul </a:t>
            </a:r>
            <a:r>
              <a:rPr lang="en-US" sz="2400" dirty="0" err="1">
                <a:solidFill>
                  <a:schemeClr val="tx1"/>
                </a:solidFill>
              </a:rPr>
              <a:t>Simaria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r>
              <a:rPr lang="en-US" sz="2400" dirty="0">
                <a:solidFill>
                  <a:schemeClr val="tx1"/>
                </a:solidFill>
              </a:rPr>
              <a:t>Roll no: 193</a:t>
            </a:r>
          </a:p>
          <a:p>
            <a:r>
              <a:rPr lang="en-US" sz="2400" dirty="0">
                <a:solidFill>
                  <a:schemeClr val="tx1"/>
                </a:solidFill>
              </a:rPr>
              <a:t>Enrollment No: 21002170110185</a:t>
            </a:r>
          </a:p>
          <a:p>
            <a:r>
              <a:rPr lang="en-US" sz="2400" dirty="0">
                <a:solidFill>
                  <a:schemeClr val="tx1"/>
                </a:solidFill>
              </a:rPr>
              <a:t>Batch: A6        Branch: CE</a:t>
            </a:r>
          </a:p>
        </p:txBody>
      </p:sp>
    </p:spTree>
    <p:extLst>
      <p:ext uri="{BB962C8B-B14F-4D97-AF65-F5344CB8AC3E}">
        <p14:creationId xmlns:p14="http://schemas.microsoft.com/office/powerpoint/2010/main" val="249311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B73C-9AF9-4C6D-BD65-B4893DD5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41B8F0-995B-7195-4113-D6BE6BE4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595B3-D7D7-317C-09EA-1D97BA5C158A}"/>
              </a:ext>
            </a:extLst>
          </p:cNvPr>
          <p:cNvSpPr txBox="1"/>
          <p:nvPr/>
        </p:nvSpPr>
        <p:spPr>
          <a:xfrm>
            <a:off x="439914" y="421106"/>
            <a:ext cx="11284642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Introduction:-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This is a Quick Gift Shop Website where you can find different types of gifts for any </a:t>
            </a:r>
            <a:r>
              <a:rPr lang="en-US" sz="2800" dirty="0" err="1">
                <a:solidFill>
                  <a:schemeClr val="bg1"/>
                </a:solidFill>
              </a:rPr>
              <a:t>occation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I have made this website using HTML and CSS.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In this I have used </a:t>
            </a:r>
            <a:r>
              <a:rPr lang="en-US" sz="2800" dirty="0" err="1">
                <a:solidFill>
                  <a:schemeClr val="bg1"/>
                </a:solidFill>
              </a:rPr>
              <a:t>boostrap</a:t>
            </a:r>
            <a:r>
              <a:rPr lang="en-US" sz="2800" dirty="0">
                <a:solidFill>
                  <a:schemeClr val="bg1"/>
                </a:solidFill>
              </a:rPr>
              <a:t> links like:-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IN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&lt;link 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="stylesheet“	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="https://cdn.jsdelivr.net/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IN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/@fortawesome/fontawesome-	free@6.2.1/css/fontawesome.min.css" integrity="sha384-	QYIZto+st3yW+o8+5OHfT6S482Zsvz2WfOzpFSXMF9zqeLcFV0/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wlZpMtyFc</a:t>
            </a:r>
            <a:r>
              <a:rPr lang="en-IN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ZALm</a:t>
            </a:r>
            <a:r>
              <a:rPr lang="en-IN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IN" sz="2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IN" sz="2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="anonymous"&gt;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BBB935-2FEA-4788-CDBB-598CF1C99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9CCAB8-4B29-8B2A-3B3D-4FD8CF6ADD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039482" y="0"/>
            <a:ext cx="3152518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07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B73C-9AF9-4C6D-BD65-B4893DD5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41B8F0-995B-7195-4113-D6BE6BE4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595B3-D7D7-317C-09EA-1D97BA5C158A}"/>
              </a:ext>
            </a:extLst>
          </p:cNvPr>
          <p:cNvSpPr txBox="1"/>
          <p:nvPr/>
        </p:nvSpPr>
        <p:spPr>
          <a:xfrm>
            <a:off x="988308" y="1769699"/>
            <a:ext cx="96274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HTML stands for Hyper Text Markup language.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HTML is the standard markup language for creating Web pages.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HTML consists of a series of a web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HTML element tell the browser how to display the content.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BBB935-2FEA-4788-CDBB-598CF1C99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9CCAB8-4B29-8B2A-3B3D-4FD8CF6AD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039482" y="0"/>
            <a:ext cx="3152518" cy="603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C540AD-F979-D491-533F-AEFAE52BAFD1}"/>
              </a:ext>
            </a:extLst>
          </p:cNvPr>
          <p:cNvSpPr txBox="1"/>
          <p:nvPr/>
        </p:nvSpPr>
        <p:spPr>
          <a:xfrm>
            <a:off x="439914" y="581789"/>
            <a:ext cx="809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DEFINATION OF HTML:-</a:t>
            </a:r>
            <a:endParaRPr lang="en-IN" sz="5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D895363-574A-4377-15D4-E48471DA5F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3263869"/>
                  </p:ext>
                </p:extLst>
              </p:nvPr>
            </p:nvGraphicFramePr>
            <p:xfrm>
              <a:off x="9144000" y="5143500"/>
              <a:ext cx="3048000" cy="1714500"/>
            </p:xfrm>
            <a:graphic>
              <a:graphicData uri="http://schemas.microsoft.com/office/powerpoint/2016/slidezoom">
                <pslz:sldZm>
                  <pslz:sldZmObj sldId="259" cId="2699196662">
                    <pslz:zmPr id="{2A7ABB84-412A-4C9C-85A7-FA784795C9A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D895363-574A-4377-15D4-E48471DA5F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5143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8331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5998-4C9E-5DB4-CCAB-21915510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1EFD3C-2673-AA3F-EEF4-3599FCBF6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0D015-E72E-50A2-C091-1EA5156E41C1}"/>
              </a:ext>
            </a:extLst>
          </p:cNvPr>
          <p:cNvSpPr txBox="1"/>
          <p:nvPr/>
        </p:nvSpPr>
        <p:spPr>
          <a:xfrm>
            <a:off x="1317885" y="1741670"/>
            <a:ext cx="78111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CSS stands for Cascading Style Sheets 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CSS describe how HTML elements are to be displayed on screen, paper, or in other media.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CSS saves a lot of works. It can control the layout of multiple web pages all at once.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External stylesheets are stored in CSS files.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B0CA8C-81F1-28D4-57B6-B7EBA19C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610" y="1298080"/>
            <a:ext cx="2989290" cy="2976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CD582C-DE64-21B5-3DDD-A778B13CA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0566387E-5053-CFA9-995D-5532B2EC6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5579691"/>
                  </p:ext>
                </p:extLst>
              </p:nvPr>
            </p:nvGraphicFramePr>
            <p:xfrm>
              <a:off x="0" y="5116330"/>
              <a:ext cx="3048000" cy="1714500"/>
            </p:xfrm>
            <a:graphic>
              <a:graphicData uri="http://schemas.microsoft.com/office/powerpoint/2016/slidezoom">
                <pslz:sldZm>
                  <pslz:sldZmObj sldId="263" cId="3959159012">
                    <pslz:zmPr id="{4602AE83-D8BA-4933-A544-1E209FAEE081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566387E-5053-CFA9-995D-5532B2EC6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1163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745CE8E-C3D5-BCFB-5A7D-AA94CF339F10}"/>
              </a:ext>
            </a:extLst>
          </p:cNvPr>
          <p:cNvSpPr txBox="1"/>
          <p:nvPr/>
        </p:nvSpPr>
        <p:spPr>
          <a:xfrm>
            <a:off x="879828" y="767358"/>
            <a:ext cx="9428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bg1"/>
                </a:solidFill>
              </a:rPr>
              <a:t>DEFINATION OF CSS:-</a:t>
            </a:r>
            <a:endParaRPr lang="en-IN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19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24EA-10A6-C2EC-1A5B-169988A1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9036A-8712-17AF-D50C-17905F5B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0224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3E980-0F5D-FDA2-7233-7958EC2E7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4" y="0"/>
            <a:ext cx="379251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252FF1-4AB6-EBB9-746D-E5B58376A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57" y="0"/>
            <a:ext cx="4202243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F6B7A-AC69-B026-C1BA-66D010494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95D3FA-F16C-4BAE-3A77-507808B22F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039482" y="0"/>
            <a:ext cx="3152518" cy="603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06BCE-EE57-80C7-7770-5BD1044BF789}"/>
              </a:ext>
            </a:extLst>
          </p:cNvPr>
          <p:cNvSpPr txBox="1"/>
          <p:nvPr/>
        </p:nvSpPr>
        <p:spPr>
          <a:xfrm>
            <a:off x="705158" y="953780"/>
            <a:ext cx="56025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>
                <a:solidFill>
                  <a:schemeClr val="bg1"/>
                </a:solidFill>
              </a:rPr>
              <a:t>Tag Used:-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78B9B-292F-DAD3-0786-ECAC24471780}"/>
              </a:ext>
            </a:extLst>
          </p:cNvPr>
          <p:cNvSpPr txBox="1"/>
          <p:nvPr/>
        </p:nvSpPr>
        <p:spPr>
          <a:xfrm>
            <a:off x="1109272" y="2022084"/>
            <a:ext cx="91739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Google Sans"/>
              </a:rPr>
              <a:t>A navigation bar (also called a Navbar) is a user interface element within a webpage that contains links to other sections of the website. In most cases, the navigation bar is part of the main website template, </a:t>
            </a:r>
            <a:endParaRPr lang="en-IN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0DF6779-29CE-D2C4-C216-4868B996A6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7872640"/>
                  </p:ext>
                </p:extLst>
              </p:nvPr>
            </p:nvGraphicFramePr>
            <p:xfrm>
              <a:off x="9170856" y="5159766"/>
              <a:ext cx="3048000" cy="1714500"/>
            </p:xfrm>
            <a:graphic>
              <a:graphicData uri="http://schemas.microsoft.com/office/powerpoint/2016/slidezoom">
                <pslz:sldZm>
                  <pslz:sldZmObj sldId="268" cId="2066444488">
                    <pslz:zmPr id="{E2982816-932A-42EF-94B3-3AFAE91EFA25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0DF6779-29CE-D2C4-C216-4868B996A6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70856" y="51597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15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24EA-10A6-C2EC-1A5B-169988A1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9036A-8712-17AF-D50C-17905F5B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0224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3E980-0F5D-FDA2-7233-7958EC2E7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4" y="0"/>
            <a:ext cx="379251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252FF1-4AB6-EBB9-746D-E5B58376A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57" y="0"/>
            <a:ext cx="4202243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F6B7A-AC69-B026-C1BA-66D010494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95D3FA-F16C-4BAE-3A77-507808B22F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039482" y="0"/>
            <a:ext cx="3152518" cy="603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FFA6D-8F3B-A500-37D0-9EAD7EAB4D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" y="1993980"/>
            <a:ext cx="5906125" cy="3642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FDD02F-030E-FD70-2892-F649E4C86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72" y="1993980"/>
            <a:ext cx="5906124" cy="3642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B81D5D-2D82-3338-19F2-C6A5621C7D7F}"/>
              </a:ext>
            </a:extLst>
          </p:cNvPr>
          <p:cNvSpPr txBox="1"/>
          <p:nvPr/>
        </p:nvSpPr>
        <p:spPr>
          <a:xfrm>
            <a:off x="1676288" y="461142"/>
            <a:ext cx="8443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Signup and Login Page:-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4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24EA-10A6-C2EC-1A5B-169988A1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9036A-8712-17AF-D50C-17905F5B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0224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3E980-0F5D-FDA2-7233-7958EC2E7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4" y="0"/>
            <a:ext cx="379251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252FF1-4AB6-EBB9-746D-E5B58376A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57" y="0"/>
            <a:ext cx="4202243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F6B7A-AC69-B026-C1BA-66D010494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95D3FA-F16C-4BAE-3A77-507808B22F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039482" y="0"/>
            <a:ext cx="3152518" cy="603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AD855-098D-6E7D-B330-188BC671B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8" y="1693428"/>
            <a:ext cx="5662082" cy="3523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45233-C234-358C-04E9-D3583A2B9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49" y="1693428"/>
            <a:ext cx="5662082" cy="3523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D34DC-E604-7F31-CD0B-B81A4DEC65EB}"/>
              </a:ext>
            </a:extLst>
          </p:cNvPr>
          <p:cNvSpPr txBox="1"/>
          <p:nvPr/>
        </p:nvSpPr>
        <p:spPr>
          <a:xfrm>
            <a:off x="1676288" y="461142"/>
            <a:ext cx="8443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Main and Home page:-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74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24EA-10A6-C2EC-1A5B-169988A1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9036A-8712-17AF-D50C-17905F5B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0224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3E980-0F5D-FDA2-7233-7958EC2E7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44" y="0"/>
            <a:ext cx="379251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252FF1-4AB6-EBB9-746D-E5B58376A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57" y="0"/>
            <a:ext cx="4202243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16F6FF-CB77-7B97-4AEF-DB50B28674F2}"/>
              </a:ext>
            </a:extLst>
          </p:cNvPr>
          <p:cNvSpPr txBox="1"/>
          <p:nvPr/>
        </p:nvSpPr>
        <p:spPr>
          <a:xfrm>
            <a:off x="2625778" y="2644169"/>
            <a:ext cx="6940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THANK YOU</a:t>
            </a:r>
            <a:endParaRPr lang="en-IN" sz="9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BDC0A-4530-9C5D-5C8E-6BB8636B1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F1FC88-9646-ABEB-1109-BD3D81546C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039482" y="0"/>
            <a:ext cx="3152518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07221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279</Words>
  <Application>Microsoft Office PowerPoint</Application>
  <PresentationFormat>Widescreen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Bodoni MT</vt:lpstr>
      <vt:lpstr>Calibri</vt:lpstr>
      <vt:lpstr>Calibri Light</vt:lpstr>
      <vt:lpstr>Consolas</vt:lpstr>
      <vt:lpstr>Google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VEDANT SIMARIA</dc:creator>
  <cp:lastModifiedBy>VEDANT SIMARIA</cp:lastModifiedBy>
  <cp:revision>21</cp:revision>
  <dcterms:created xsi:type="dcterms:W3CDTF">2023-03-10T17:58:20Z</dcterms:created>
  <dcterms:modified xsi:type="dcterms:W3CDTF">2023-03-25T05:04:11Z</dcterms:modified>
</cp:coreProperties>
</file>